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771775"/>
          </a:xfrm>
        </p:spPr>
        <p:txBody>
          <a:bodyPr/>
          <a:lstStyle/>
          <a:p>
            <a:r>
              <a:rPr lang="en-US" b="1" dirty="0"/>
              <a:t>Ezekiel 22-24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33875"/>
            <a:ext cx="8825658" cy="1419225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“…cause her to know all her abominations” (22:1)</a:t>
            </a:r>
          </a:p>
        </p:txBody>
      </p:sp>
    </p:spTree>
    <p:extLst>
      <p:ext uri="{BB962C8B-B14F-4D97-AF65-F5344CB8AC3E}">
        <p14:creationId xmlns:p14="http://schemas.microsoft.com/office/powerpoint/2010/main" val="102244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832"/>
          </a:xfrm>
        </p:spPr>
        <p:txBody>
          <a:bodyPr/>
          <a:lstStyle/>
          <a:p>
            <a:r>
              <a:rPr lang="en-US" b="1" dirty="0"/>
              <a:t>Ezekiel 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5350" y="1524000"/>
            <a:ext cx="10420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Necessity of Judgement for Judah is examined. The land was absolutely, irredeemably corrupt.  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 Bloody City (22:1-16)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 Blast Furnace (22:17-22)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 Corrupt Land (22:23-31)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2957513"/>
            <a:ext cx="49530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832"/>
          </a:xfrm>
        </p:spPr>
        <p:txBody>
          <a:bodyPr/>
          <a:lstStyle/>
          <a:p>
            <a:r>
              <a:rPr lang="en-US" b="1" dirty="0"/>
              <a:t>Ezekiel 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5350" y="1524000"/>
            <a:ext cx="104203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Necessity of Judgement for Judah is examined. The land was absolutely, irredeemably corrupt. Israel is represented as two sisters </a:t>
            </a:r>
            <a:r>
              <a:rPr lang="en-US" sz="2400" i="1" dirty="0" err="1"/>
              <a:t>Oholah</a:t>
            </a:r>
            <a:r>
              <a:rPr lang="en-US" sz="2400" i="1" dirty="0"/>
              <a:t> and </a:t>
            </a:r>
            <a:r>
              <a:rPr lang="en-US" sz="2400" i="1" dirty="0" err="1"/>
              <a:t>Oholibah</a:t>
            </a:r>
            <a:r>
              <a:rPr lang="en-US" sz="2400" i="1" dirty="0"/>
              <a:t> who belonged to God but played the harlot…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Their Lewdness: Round #1 (23:5-21)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Their Punishment (23:22-35)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Their Lewdness: Round #2 (23:36-44)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Their Punishment (23:45-49)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4052887"/>
            <a:ext cx="4762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832"/>
          </a:xfrm>
        </p:spPr>
        <p:txBody>
          <a:bodyPr/>
          <a:lstStyle/>
          <a:p>
            <a:r>
              <a:rPr lang="en-US" b="1" dirty="0"/>
              <a:t>Ezekiel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5350" y="1524000"/>
            <a:ext cx="104203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 the day Jerusalem came under siege, Ezekiel was busy about his ministry in Babylon. He would suffer a great personal loss that day and be used as a sign to Judah. 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A Message in Parable Form (24:3-14)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Ezekiel’s Wife Dies (24:15-24)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Ezekiel’s Mouth to Be Opened (25-27)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100" y="3457575"/>
            <a:ext cx="4737021" cy="3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173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Ezekiel 22-24</vt:lpstr>
      <vt:lpstr>Ezekiel 22</vt:lpstr>
      <vt:lpstr>Ezekiel 23</vt:lpstr>
      <vt:lpstr>Ezekiel 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22-24</dc:title>
  <dc:creator>Marc Shotts</dc:creator>
  <cp:lastModifiedBy>Marc Shotts</cp:lastModifiedBy>
  <cp:revision>10</cp:revision>
  <dcterms:created xsi:type="dcterms:W3CDTF">2016-10-05T01:57:36Z</dcterms:created>
  <dcterms:modified xsi:type="dcterms:W3CDTF">2016-10-12T02:23:13Z</dcterms:modified>
</cp:coreProperties>
</file>